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6A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9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21.12.2025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3508591" y="6282049"/>
            <a:ext cx="3186000" cy="461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Ausgerechnet während der zentralen Praxisübung fällt der Server aus.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4D969F-7701-8899-14FE-132709F83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0" y="303360"/>
            <a:ext cx="3960000" cy="258647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DA9BB3-EEF1-7D61-EA5E-61D2D3A7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051" y="472447"/>
            <a:ext cx="4140679" cy="27124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03568C0-2D25-BF14-8A55-B720A8FB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421" y="4076057"/>
            <a:ext cx="2239393" cy="151907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C2C87B6-6BC7-2783-3285-4B80887A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77" y="4523595"/>
            <a:ext cx="3276000" cy="22284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6EBBCEA-5389-5C5C-DBF8-7E8D35384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591" y="4197879"/>
            <a:ext cx="3196118" cy="2093695"/>
          </a:xfrm>
          <a:prstGeom prst="rect">
            <a:avLst/>
          </a:prstGeom>
        </p:spPr>
      </p:pic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429711" y="122848"/>
            <a:ext cx="2165349" cy="728135"/>
          </a:xfrm>
          <a:prstGeom prst="wedgeRoundRectCallout">
            <a:avLst>
              <a:gd name="adj1" fmla="val 2983"/>
              <a:gd name="adj2" fmla="val 749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Unsere heutige 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Schulung thematisiert die Funktionsweise, Installation und Konfiguration moderner Webserver.</a:t>
            </a:r>
          </a:p>
        </p:txBody>
      </p:sp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2695575" y="649078"/>
            <a:ext cx="1378464" cy="936840"/>
          </a:xfrm>
          <a:prstGeom prst="wedgeRoundRectCallout">
            <a:avLst>
              <a:gd name="adj1" fmla="val 14029"/>
              <a:gd name="adj2" fmla="val 764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Super, genau das brauchen wir für unsere Projekte – Praxis ist uns am wichtigsten.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4199821" y="108380"/>
            <a:ext cx="4104000" cy="383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Schnell merkt B., dass sein Programm für die eintägige Weiterbildung zu ambitioniert ist.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>
            <a:off x="6225295" y="433211"/>
            <a:ext cx="2797815" cy="986013"/>
          </a:xfrm>
          <a:prstGeom prst="cloudCallout">
            <a:avLst>
              <a:gd name="adj1" fmla="val -42446"/>
              <a:gd name="adj2" fmla="val 601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 müssen noch Virtual Hosts, TLS-Zertifikate und 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Logging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schaffen – sonst wird das Bild unvollständig.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>
            <a:off x="2190340" y="2966795"/>
            <a:ext cx="1847012" cy="1422796"/>
          </a:xfrm>
          <a:prstGeom prst="cloudCallout">
            <a:avLst>
              <a:gd name="adj1" fmla="val -10139"/>
              <a:gd name="adj2" fmla="val 94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komme kaum hinterher, das sind ganz schön viele neue Konzepte auf einmal.</a:t>
            </a:r>
          </a:p>
        </p:txBody>
      </p:sp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 rot="21049013">
            <a:off x="132614" y="3282997"/>
            <a:ext cx="2011379" cy="1422795"/>
          </a:xfrm>
          <a:prstGeom prst="cloudCallout">
            <a:avLst>
              <a:gd name="adj1" fmla="val 25976"/>
              <a:gd name="adj2" fmla="val 701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Wenn ich kürze, fehlen wichtige Bausteine – wenn ich weitermache, verliere ich die Gruppe.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4099868" y="3745753"/>
            <a:ext cx="1201439" cy="950124"/>
          </a:xfrm>
          <a:prstGeom prst="wedgeRoundRectCallout">
            <a:avLst>
              <a:gd name="adj1" fmla="val 32925"/>
              <a:gd name="adj2" fmla="val 777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Mein Browser lädt nur noch, es kommt gar keine Antwort vom Server.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5452908" y="3570069"/>
            <a:ext cx="1289902" cy="1087656"/>
          </a:xfrm>
          <a:prstGeom prst="wedgeRoundRectCallout">
            <a:avLst>
              <a:gd name="adj1" fmla="val -9211"/>
              <a:gd name="adj2" fmla="val 874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kann die Konfigurations-datei nicht mehr testen – der Dienst reagiert gar nicht.</a:t>
            </a:r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2D245EA2-0048-438B-F566-E3A07214A8A3}"/>
              </a:ext>
            </a:extLst>
          </p:cNvPr>
          <p:cNvSpPr/>
          <p:nvPr/>
        </p:nvSpPr>
        <p:spPr>
          <a:xfrm>
            <a:off x="7066058" y="5505450"/>
            <a:ext cx="1938465" cy="1041388"/>
          </a:xfrm>
          <a:prstGeom prst="wedgeEllipseCallout">
            <a:avLst>
              <a:gd name="adj1" fmla="val -41857"/>
              <a:gd name="adj2" fmla="val -563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 Inhaltlich spannend, aber viel zu vollgestopft, und die Übung hat kaum funktioniert.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enkblase: wolkenförmig 24">
            <a:extLst>
              <a:ext uri="{FF2B5EF4-FFF2-40B4-BE49-F238E27FC236}">
                <a16:creationId xmlns:a16="http://schemas.microsoft.com/office/drawing/2014/main" id="{88D3BE9C-E2F2-F413-D168-4CD805A06BA4}"/>
              </a:ext>
            </a:extLst>
          </p:cNvPr>
          <p:cNvSpPr/>
          <p:nvPr/>
        </p:nvSpPr>
        <p:spPr>
          <a:xfrm>
            <a:off x="7372545" y="2980340"/>
            <a:ext cx="1658269" cy="1240475"/>
          </a:xfrm>
          <a:prstGeom prst="cloudCallout">
            <a:avLst>
              <a:gd name="adj1" fmla="val -21627"/>
              <a:gd name="adj2" fmla="val 717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möchte mir die Bögen mit dem Feedback gar nicht ansehen…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2025-12-31T09:04:47Z</dcterms:modified>
</cp:coreProperties>
</file>